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0"/>
            <a:ext cx="1857388" cy="6397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ОСЕНЬ</a:t>
            </a:r>
            <a:endParaRPr lang="ru-RU" sz="36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0" y="714356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9" name="Текст 4"/>
          <p:cNvSpPr txBox="1">
            <a:spLocks/>
          </p:cNvSpPr>
          <p:nvPr/>
        </p:nvSpPr>
        <p:spPr>
          <a:xfrm>
            <a:off x="7286612" y="0"/>
            <a:ext cx="1857388" cy="6397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ЗИМА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idx="1"/>
          </p:nvPr>
        </p:nvSpPr>
        <p:spPr>
          <a:xfrm>
            <a:off x="7286612" y="6218238"/>
            <a:ext cx="1857388" cy="6397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ВЕСНА</a:t>
            </a:r>
            <a:endParaRPr lang="ru-RU" sz="36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11" name="Текст 4"/>
          <p:cNvSpPr>
            <a:spLocks noGrp="1"/>
          </p:cNvSpPr>
          <p:nvPr>
            <p:ph type="body" idx="1"/>
          </p:nvPr>
        </p:nvSpPr>
        <p:spPr>
          <a:xfrm>
            <a:off x="285720" y="5929330"/>
            <a:ext cx="1857388" cy="6397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ЛЕТО</a:t>
            </a:r>
            <a:endParaRPr lang="ru-RU" sz="36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12" name="Содержимое 5"/>
          <p:cNvSpPr>
            <a:spLocks noGrp="1"/>
          </p:cNvSpPr>
          <p:nvPr>
            <p:ph sz="half" idx="2"/>
          </p:nvPr>
        </p:nvSpPr>
        <p:spPr>
          <a:xfrm>
            <a:off x="0" y="1285860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3" name="Содержимое 5"/>
          <p:cNvSpPr>
            <a:spLocks noGrp="1"/>
          </p:cNvSpPr>
          <p:nvPr>
            <p:ph sz="half" idx="2"/>
          </p:nvPr>
        </p:nvSpPr>
        <p:spPr>
          <a:xfrm>
            <a:off x="0" y="1857364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5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714356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6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1285860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7" name="Содержимое 5"/>
          <p:cNvSpPr>
            <a:spLocks noGrp="1"/>
          </p:cNvSpPr>
          <p:nvPr>
            <p:ph sz="half" idx="2"/>
          </p:nvPr>
        </p:nvSpPr>
        <p:spPr>
          <a:xfrm>
            <a:off x="5415157" y="1860663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8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2928934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9" name="Содержимое 5"/>
          <p:cNvSpPr>
            <a:spLocks noGrp="1"/>
          </p:cNvSpPr>
          <p:nvPr>
            <p:ph sz="half" idx="2"/>
          </p:nvPr>
        </p:nvSpPr>
        <p:spPr>
          <a:xfrm>
            <a:off x="0" y="2428868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0" name="Содержимое 5"/>
          <p:cNvSpPr>
            <a:spLocks noGrp="1"/>
          </p:cNvSpPr>
          <p:nvPr>
            <p:ph sz="half" idx="2"/>
          </p:nvPr>
        </p:nvSpPr>
        <p:spPr>
          <a:xfrm>
            <a:off x="0" y="3643314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1" name="Содержимое 5"/>
          <p:cNvSpPr>
            <a:spLocks noGrp="1"/>
          </p:cNvSpPr>
          <p:nvPr>
            <p:ph sz="half" idx="2"/>
          </p:nvPr>
        </p:nvSpPr>
        <p:spPr>
          <a:xfrm>
            <a:off x="0" y="4214818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2" name="Содержимое 5"/>
          <p:cNvSpPr>
            <a:spLocks noGrp="1"/>
          </p:cNvSpPr>
          <p:nvPr>
            <p:ph sz="half" idx="2"/>
          </p:nvPr>
        </p:nvSpPr>
        <p:spPr>
          <a:xfrm>
            <a:off x="0" y="4786322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3" name="Содержимое 5"/>
          <p:cNvSpPr>
            <a:spLocks noGrp="1"/>
          </p:cNvSpPr>
          <p:nvPr>
            <p:ph sz="half" idx="2"/>
          </p:nvPr>
        </p:nvSpPr>
        <p:spPr>
          <a:xfrm>
            <a:off x="0" y="5357826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4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3500438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5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4071942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6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4643446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7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5214950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8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5786454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0"/>
            <a:ext cx="1857388" cy="6397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ОСЕНЬ</a:t>
            </a:r>
            <a:endParaRPr lang="ru-RU" sz="36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0" y="714356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9" name="Текст 4"/>
          <p:cNvSpPr txBox="1">
            <a:spLocks/>
          </p:cNvSpPr>
          <p:nvPr/>
        </p:nvSpPr>
        <p:spPr>
          <a:xfrm>
            <a:off x="7286612" y="0"/>
            <a:ext cx="1857388" cy="6397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ЗИМА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idx="1"/>
          </p:nvPr>
        </p:nvSpPr>
        <p:spPr>
          <a:xfrm>
            <a:off x="7286612" y="6218238"/>
            <a:ext cx="1857388" cy="6397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ВЕСНА</a:t>
            </a:r>
            <a:endParaRPr lang="ru-RU" sz="36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11" name="Текст 4"/>
          <p:cNvSpPr>
            <a:spLocks noGrp="1"/>
          </p:cNvSpPr>
          <p:nvPr>
            <p:ph type="body" idx="1"/>
          </p:nvPr>
        </p:nvSpPr>
        <p:spPr>
          <a:xfrm>
            <a:off x="285720" y="5929330"/>
            <a:ext cx="1857388" cy="6397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ЛЕТО</a:t>
            </a:r>
            <a:endParaRPr lang="ru-RU" sz="36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12" name="Содержимое 5"/>
          <p:cNvSpPr>
            <a:spLocks noGrp="1"/>
          </p:cNvSpPr>
          <p:nvPr>
            <p:ph sz="half" idx="2"/>
          </p:nvPr>
        </p:nvSpPr>
        <p:spPr>
          <a:xfrm>
            <a:off x="0" y="1285860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3" name="Содержимое 5"/>
          <p:cNvSpPr>
            <a:spLocks noGrp="1"/>
          </p:cNvSpPr>
          <p:nvPr>
            <p:ph sz="half" idx="2"/>
          </p:nvPr>
        </p:nvSpPr>
        <p:spPr>
          <a:xfrm>
            <a:off x="0" y="1857364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5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714356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6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1285860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7" name="Содержимое 5"/>
          <p:cNvSpPr>
            <a:spLocks noGrp="1"/>
          </p:cNvSpPr>
          <p:nvPr>
            <p:ph sz="half" idx="2"/>
          </p:nvPr>
        </p:nvSpPr>
        <p:spPr>
          <a:xfrm>
            <a:off x="5415157" y="1860663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8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2928934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9" name="Содержимое 5"/>
          <p:cNvSpPr>
            <a:spLocks noGrp="1"/>
          </p:cNvSpPr>
          <p:nvPr>
            <p:ph sz="half" idx="2"/>
          </p:nvPr>
        </p:nvSpPr>
        <p:spPr>
          <a:xfrm>
            <a:off x="0" y="2428868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0" name="Содержимое 5"/>
          <p:cNvSpPr>
            <a:spLocks noGrp="1"/>
          </p:cNvSpPr>
          <p:nvPr>
            <p:ph sz="half" idx="2"/>
          </p:nvPr>
        </p:nvSpPr>
        <p:spPr>
          <a:xfrm>
            <a:off x="0" y="3643314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1" name="Содержимое 5"/>
          <p:cNvSpPr>
            <a:spLocks noGrp="1"/>
          </p:cNvSpPr>
          <p:nvPr>
            <p:ph sz="half" idx="2"/>
          </p:nvPr>
        </p:nvSpPr>
        <p:spPr>
          <a:xfrm>
            <a:off x="0" y="4214818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2" name="Содержимое 5"/>
          <p:cNvSpPr>
            <a:spLocks noGrp="1"/>
          </p:cNvSpPr>
          <p:nvPr>
            <p:ph sz="half" idx="2"/>
          </p:nvPr>
        </p:nvSpPr>
        <p:spPr>
          <a:xfrm>
            <a:off x="0" y="4786322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3" name="Содержимое 5"/>
          <p:cNvSpPr>
            <a:spLocks noGrp="1"/>
          </p:cNvSpPr>
          <p:nvPr>
            <p:ph sz="half" idx="2"/>
          </p:nvPr>
        </p:nvSpPr>
        <p:spPr>
          <a:xfrm>
            <a:off x="0" y="5357826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4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3500438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5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4071942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6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4643446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7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5214950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8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5786454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0" y="714356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ДЕНЬ ПОБЕДЫ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5"/>
          <p:cNvSpPr>
            <a:spLocks noGrp="1"/>
          </p:cNvSpPr>
          <p:nvPr>
            <p:ph sz="half" idx="2"/>
          </p:nvPr>
        </p:nvSpPr>
        <p:spPr>
          <a:xfrm>
            <a:off x="0" y="1285860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ДЕНЬ КОСМОНАВТИКИ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5"/>
          <p:cNvSpPr>
            <a:spLocks noGrp="1"/>
          </p:cNvSpPr>
          <p:nvPr>
            <p:ph sz="half" idx="2"/>
          </p:nvPr>
        </p:nvSpPr>
        <p:spPr>
          <a:xfrm>
            <a:off x="0" y="1857364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МЕЖДУНАРОДНЫЙ ДЕНЬ ЗЕМЛИ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5"/>
          <p:cNvSpPr>
            <a:spLocks noGrp="1"/>
          </p:cNvSpPr>
          <p:nvPr>
            <p:ph sz="half" idx="2"/>
          </p:nvPr>
        </p:nvSpPr>
        <p:spPr>
          <a:xfrm>
            <a:off x="0" y="142852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НОВЫЙ 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одержимое 5"/>
          <p:cNvSpPr>
            <a:spLocks noGrp="1"/>
          </p:cNvSpPr>
          <p:nvPr>
            <p:ph sz="half" idx="2"/>
          </p:nvPr>
        </p:nvSpPr>
        <p:spPr>
          <a:xfrm>
            <a:off x="0" y="5929330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ДЕНЬ ЗНАНИЙ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2357430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8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2928934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9" name="Содержимое 5"/>
          <p:cNvSpPr>
            <a:spLocks noGrp="1"/>
          </p:cNvSpPr>
          <p:nvPr>
            <p:ph sz="half" idx="2"/>
          </p:nvPr>
        </p:nvSpPr>
        <p:spPr>
          <a:xfrm>
            <a:off x="0" y="2428868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ВСЕМИРНЫЙ ДЕНЬ ВОДЫ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одержимое 5"/>
          <p:cNvSpPr>
            <a:spLocks noGrp="1"/>
          </p:cNvSpPr>
          <p:nvPr>
            <p:ph sz="half" idx="2"/>
          </p:nvPr>
        </p:nvSpPr>
        <p:spPr>
          <a:xfrm>
            <a:off x="0" y="3000372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ДЕНЬ ЗАЩИТЫ ДЕТЕЙ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одержимое 5"/>
          <p:cNvSpPr>
            <a:spLocks noGrp="1"/>
          </p:cNvSpPr>
          <p:nvPr>
            <p:ph sz="half" idx="2"/>
          </p:nvPr>
        </p:nvSpPr>
        <p:spPr>
          <a:xfrm>
            <a:off x="0" y="4214818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РОЖДЕСТВО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одержимое 5"/>
          <p:cNvSpPr>
            <a:spLocks noGrp="1"/>
          </p:cNvSpPr>
          <p:nvPr>
            <p:ph sz="half" idx="2"/>
          </p:nvPr>
        </p:nvSpPr>
        <p:spPr>
          <a:xfrm>
            <a:off x="0" y="4786322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МЕЖДУНАРОДНЫЙ ЖЕНСКИЙ ДЕНЬ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одержимое 5"/>
          <p:cNvSpPr>
            <a:spLocks noGrp="1"/>
          </p:cNvSpPr>
          <p:nvPr>
            <p:ph sz="half" idx="2"/>
          </p:nvPr>
        </p:nvSpPr>
        <p:spPr>
          <a:xfrm>
            <a:off x="0" y="5357826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ДЕНЬ РОССИИ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3500438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5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4071942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6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4643446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7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5214950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8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5786454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2" name="Содержимое 5"/>
          <p:cNvSpPr>
            <a:spLocks noGrp="1"/>
          </p:cNvSpPr>
          <p:nvPr>
            <p:ph sz="half" idx="2"/>
          </p:nvPr>
        </p:nvSpPr>
        <p:spPr>
          <a:xfrm>
            <a:off x="0" y="3571876"/>
            <a:ext cx="3714776" cy="64294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ВСЕМИРНЫЙ ДЕНЬ ОЕРУЖАЮЩЕЙ СРЕДЫ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1785926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МЕЖДУНАРОДНЫЙ ДЕНЬ ПТИЦ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4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1214422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ВСЕМИРНЫЙ ДЕНЬ ЗАЩИТЫ ЛЕСОВ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642918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ВСЕМИРНЫЙ ДЕНЬ ЖИВОТНЫХ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0"/>
            <a:ext cx="3714776" cy="64291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ДЕНЬ ЗАЩИТНИКА ОТЕЧЕСТВА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0" y="714356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ДЕНЬ ПОБЕДЫ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5"/>
          <p:cNvSpPr>
            <a:spLocks noGrp="1"/>
          </p:cNvSpPr>
          <p:nvPr>
            <p:ph sz="half" idx="2"/>
          </p:nvPr>
        </p:nvSpPr>
        <p:spPr>
          <a:xfrm>
            <a:off x="0" y="1285860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ДЕНЬ КОСМОНАВТИКИ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5"/>
          <p:cNvSpPr>
            <a:spLocks noGrp="1"/>
          </p:cNvSpPr>
          <p:nvPr>
            <p:ph sz="half" idx="2"/>
          </p:nvPr>
        </p:nvSpPr>
        <p:spPr>
          <a:xfrm>
            <a:off x="0" y="1857364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МЕЖДУНАРОДНЫЙ ДЕНЬ ЗЕМЛИ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5"/>
          <p:cNvSpPr>
            <a:spLocks noGrp="1"/>
          </p:cNvSpPr>
          <p:nvPr>
            <p:ph sz="half" idx="2"/>
          </p:nvPr>
        </p:nvSpPr>
        <p:spPr>
          <a:xfrm>
            <a:off x="0" y="142852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НОВЫЙ 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одержимое 5"/>
          <p:cNvSpPr>
            <a:spLocks noGrp="1"/>
          </p:cNvSpPr>
          <p:nvPr>
            <p:ph sz="half" idx="2"/>
          </p:nvPr>
        </p:nvSpPr>
        <p:spPr>
          <a:xfrm>
            <a:off x="0" y="5929330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ДЕНЬ ЗНАНИЙ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2357430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8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2928934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9" name="Содержимое 5"/>
          <p:cNvSpPr>
            <a:spLocks noGrp="1"/>
          </p:cNvSpPr>
          <p:nvPr>
            <p:ph sz="half" idx="2"/>
          </p:nvPr>
        </p:nvSpPr>
        <p:spPr>
          <a:xfrm>
            <a:off x="0" y="2428868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ВСЕМИРНЫЙ ДЕНЬ ВОДЫ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одержимое 5"/>
          <p:cNvSpPr>
            <a:spLocks noGrp="1"/>
          </p:cNvSpPr>
          <p:nvPr>
            <p:ph sz="half" idx="2"/>
          </p:nvPr>
        </p:nvSpPr>
        <p:spPr>
          <a:xfrm>
            <a:off x="0" y="3000372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ДЕНЬ ЗАЩИТЫ ДЕТЕЙ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одержимое 5"/>
          <p:cNvSpPr>
            <a:spLocks noGrp="1"/>
          </p:cNvSpPr>
          <p:nvPr>
            <p:ph sz="half" idx="2"/>
          </p:nvPr>
        </p:nvSpPr>
        <p:spPr>
          <a:xfrm>
            <a:off x="0" y="4214818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РОЖДЕСТВО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одержимое 5"/>
          <p:cNvSpPr>
            <a:spLocks noGrp="1"/>
          </p:cNvSpPr>
          <p:nvPr>
            <p:ph sz="half" idx="2"/>
          </p:nvPr>
        </p:nvSpPr>
        <p:spPr>
          <a:xfrm>
            <a:off x="0" y="4786322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МЕЖДУНАРОДНЫЙ ЖЕНСКИЙ ДЕНЬ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одержимое 5"/>
          <p:cNvSpPr>
            <a:spLocks noGrp="1"/>
          </p:cNvSpPr>
          <p:nvPr>
            <p:ph sz="half" idx="2"/>
          </p:nvPr>
        </p:nvSpPr>
        <p:spPr>
          <a:xfrm>
            <a:off x="0" y="5357826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ДЕНЬ РОССИИ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3500438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5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4071942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6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4643446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7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5214950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8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5786454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2" name="Содержимое 5"/>
          <p:cNvSpPr>
            <a:spLocks noGrp="1"/>
          </p:cNvSpPr>
          <p:nvPr>
            <p:ph sz="half" idx="2"/>
          </p:nvPr>
        </p:nvSpPr>
        <p:spPr>
          <a:xfrm>
            <a:off x="0" y="3571876"/>
            <a:ext cx="3714776" cy="64294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ВСЕМИРНЫЙ ДЕНЬ ОЕРУЖАЮЩЕЙ СРЕДЫ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1785926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МЕЖДУНАРОДНЫЙ ДЕНЬ ПТИЦ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4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1214422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ВСЕМИРНЫЙ ДЕНЬ ЗАЩИТЫ ЛЕСОВ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642918"/>
            <a:ext cx="3714776" cy="571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ВСЕМИРНЫЙ ДЕНЬ ЖИВОТНЫХ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одержимое 5"/>
          <p:cNvSpPr>
            <a:spLocks noGrp="1"/>
          </p:cNvSpPr>
          <p:nvPr>
            <p:ph sz="half" idx="2"/>
          </p:nvPr>
        </p:nvSpPr>
        <p:spPr>
          <a:xfrm>
            <a:off x="5429224" y="0"/>
            <a:ext cx="3714776" cy="64291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ДЕНЬ ЗАЩИТНИКА ОТЕЧЕСТВА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88</Words>
  <PresentationFormat>Экран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3</cp:revision>
  <dcterms:created xsi:type="dcterms:W3CDTF">2017-01-24T15:24:07Z</dcterms:created>
  <dcterms:modified xsi:type="dcterms:W3CDTF">2017-01-26T16:34:19Z</dcterms:modified>
</cp:coreProperties>
</file>